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9" r:id="rId5"/>
    <p:sldId id="277" r:id="rId6"/>
    <p:sldId id="270" r:id="rId7"/>
    <p:sldId id="271" r:id="rId8"/>
    <p:sldId id="272" r:id="rId9"/>
    <p:sldId id="278" r:id="rId10"/>
    <p:sldId id="275" r:id="rId11"/>
    <p:sldId id="276" r:id="rId12"/>
    <p:sldId id="268" r:id="rId13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AD858-3FEA-47FB-BCA6-AC07C311DEB3}" type="datetimeFigureOut">
              <a:rPr lang="en-GB" smtClean="0"/>
              <a:pPr/>
              <a:t>04/07/2011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0CA5F-0FA6-498C-A4DB-64025B7B294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C3D00-1BBE-4226-9BD5-D505A5CA748F}" type="datetimeFigureOut">
              <a:rPr lang="en-GB" smtClean="0"/>
              <a:pPr/>
              <a:t>04/07/2011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15BF2-A435-4414-8FB4-BD97012F0A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15BF2-A435-4414-8FB4-BD97012F0AA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909C-E755-4798-AF0F-639487EA66E6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– Coaching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2323-88F7-46E7-863A-23C35DD87676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17935-8C2C-4301-95CD-C8D9365A6BF1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8E460F99-020B-4875-855A-D2F7A7B7E707}" type="datetime1">
              <a:rPr lang="en-GB" smtClean="0"/>
              <a:pPr/>
              <a:t>04/07/2011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Champion of the Thames RC – Coaching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Coaching Workshops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29B6-910C-4366-A42C-273660552106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D4B8-1A3E-4C60-B4D9-01FEBF9AC9CA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- Coaching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E1AA4-1B3C-4B49-BA55-EA3DD0087F67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GB" dirty="0" smtClean="0"/>
              <a:t>Champion of the Thames RC - Coaching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C8B5-24FD-408E-A52D-32125EB81BCD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198E-C62E-4D17-92BA-571EA3E255B2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DE53-A403-4C5D-859B-1DF73C9D0E28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E6A0-7519-415B-A740-F921FA906CCC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44A8-8350-4558-9439-74FD3CD98576}" type="datetime1">
              <a:rPr lang="en-GB" smtClean="0"/>
              <a:pPr/>
              <a:t>04/07/2011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Champion of the Thames RC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C40FF-2740-4578-AD6D-5779AD9E31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</a:rPr>
              <a:t>CHAMPION of the THAMES RC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Coaching Workshop 2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 smtClean="0">
                <a:solidFill>
                  <a:schemeClr val="accent3"/>
                </a:solidFill>
              </a:rPr>
              <a:t>RACE STRATEGY &amp; TACTICS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Mental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Focus on positives</a:t>
            </a:r>
          </a:p>
          <a:p>
            <a:pPr lvl="1"/>
            <a:r>
              <a:rPr lang="en-GB" dirty="0" smtClean="0"/>
              <a:t>Reflect on work done </a:t>
            </a:r>
          </a:p>
          <a:p>
            <a:pPr lvl="1"/>
            <a:r>
              <a:rPr lang="en-GB" dirty="0" smtClean="0"/>
              <a:t>Reflect on great outings and what went well</a:t>
            </a:r>
          </a:p>
          <a:p>
            <a:r>
              <a:rPr lang="en-GB" dirty="0" smtClean="0"/>
              <a:t>Focus on process not outcomes</a:t>
            </a:r>
          </a:p>
          <a:p>
            <a:pPr lvl="1"/>
            <a:r>
              <a:rPr lang="en-GB" dirty="0" smtClean="0"/>
              <a:t>Control the controllable</a:t>
            </a:r>
          </a:p>
          <a:p>
            <a:r>
              <a:rPr lang="en-GB" dirty="0" smtClean="0"/>
              <a:t>Visualisation</a:t>
            </a:r>
          </a:p>
          <a:p>
            <a:pPr lvl="1"/>
            <a:r>
              <a:rPr lang="en-GB" dirty="0" smtClean="0"/>
              <a:t>Rehearse posture and sequence </a:t>
            </a:r>
          </a:p>
          <a:p>
            <a:r>
              <a:rPr lang="en-GB" dirty="0" smtClean="0"/>
              <a:t>Decide your pre-race preparation preference</a:t>
            </a:r>
          </a:p>
          <a:p>
            <a:pPr lvl="1"/>
            <a:r>
              <a:rPr lang="en-GB" dirty="0" smtClean="0"/>
              <a:t>Active &amp; sociable? A quiet place to reflect?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Race Day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Nutrition &amp; hydration</a:t>
            </a:r>
          </a:p>
          <a:p>
            <a:pPr lvl="1"/>
            <a:r>
              <a:rPr lang="en-GB" dirty="0" smtClean="0"/>
              <a:t>Starts 1 week before; </a:t>
            </a:r>
            <a:r>
              <a:rPr lang="en-GB" dirty="0" err="1" smtClean="0"/>
              <a:t>carbs</a:t>
            </a:r>
            <a:r>
              <a:rPr lang="en-GB" dirty="0" smtClean="0"/>
              <a:t>, fibre, protein</a:t>
            </a:r>
          </a:p>
          <a:p>
            <a:pPr lvl="1"/>
            <a:r>
              <a:rPr lang="en-GB" dirty="0" smtClean="0"/>
              <a:t>Breakfast is key on the day</a:t>
            </a:r>
          </a:p>
          <a:p>
            <a:pPr lvl="1"/>
            <a:r>
              <a:rPr lang="en-GB" dirty="0" smtClean="0"/>
              <a:t>Take plenty of water and healthy snacks</a:t>
            </a:r>
          </a:p>
          <a:p>
            <a:r>
              <a:rPr lang="en-GB" dirty="0" smtClean="0"/>
              <a:t>Everything ready the night before</a:t>
            </a:r>
          </a:p>
          <a:p>
            <a:pPr lvl="1"/>
            <a:r>
              <a:rPr lang="en-GB" dirty="0" smtClean="0"/>
              <a:t>BR licence, kit (weather can change!), tools &amp; tape etc; lunch, (soft pouch to protect your gold medal…)</a:t>
            </a:r>
          </a:p>
          <a:p>
            <a:r>
              <a:rPr lang="en-GB" dirty="0" smtClean="0"/>
              <a:t>1 person organising makes life simpler</a:t>
            </a:r>
          </a:p>
          <a:p>
            <a:pPr lvl="1"/>
            <a:r>
              <a:rPr lang="en-GB" dirty="0" smtClean="0"/>
              <a:t>Rigging the boat, moving blades, registering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accent3"/>
                </a:solidFill>
              </a:rPr>
              <a:t>CHAMPION of the THAMES RC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Coaching Workshop 2</a:t>
            </a:r>
          </a:p>
          <a:p>
            <a:endParaRPr lang="en-GB" dirty="0">
              <a:solidFill>
                <a:schemeClr val="accent3"/>
              </a:solidFill>
            </a:endParaRPr>
          </a:p>
          <a:p>
            <a:r>
              <a:rPr lang="en-GB" dirty="0" smtClean="0">
                <a:solidFill>
                  <a:schemeClr val="accent3"/>
                </a:solidFill>
              </a:rPr>
              <a:t>RACE STRATEGY &amp; TACTICS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Final pre-race training</a:t>
            </a:r>
          </a:p>
          <a:p>
            <a:pPr lvl="0"/>
            <a:r>
              <a:rPr lang="en-GB" dirty="0" smtClean="0"/>
              <a:t>Race preparation – before and on the day</a:t>
            </a:r>
          </a:p>
          <a:p>
            <a:pPr lvl="0"/>
            <a:r>
              <a:rPr lang="en-GB" dirty="0" smtClean="0"/>
              <a:t>Regatta tactics including stake-boats</a:t>
            </a:r>
          </a:p>
          <a:p>
            <a:r>
              <a:rPr lang="en-GB" dirty="0" smtClean="0"/>
              <a:t>Bumps tactics, including starts, coxing, and the bumps push</a:t>
            </a:r>
          </a:p>
          <a:p>
            <a:pPr lvl="0"/>
            <a:r>
              <a:rPr lang="en-GB" dirty="0" smtClean="0"/>
              <a:t>Coxing to win races</a:t>
            </a:r>
          </a:p>
          <a:p>
            <a:pPr lvl="0"/>
            <a:r>
              <a:rPr lang="en-GB" dirty="0" smtClean="0"/>
              <a:t>Mental training for races; visualisation &amp; managing nerves</a:t>
            </a:r>
          </a:p>
          <a:p>
            <a:pPr lvl="0"/>
            <a:r>
              <a:rPr lang="en-GB" dirty="0" smtClean="0"/>
              <a:t>Practical tips for race days (preparation, nutrition, hydration etc)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Pre Race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Endurance base is done &amp; dusted</a:t>
            </a:r>
          </a:p>
          <a:p>
            <a:pPr lvl="1"/>
            <a:r>
              <a:rPr lang="en-GB" dirty="0" smtClean="0"/>
              <a:t>Tests will show where you are</a:t>
            </a:r>
          </a:p>
          <a:p>
            <a:r>
              <a:rPr lang="en-GB" dirty="0" smtClean="0"/>
              <a:t>Speed and technique are quick wins</a:t>
            </a:r>
          </a:p>
          <a:p>
            <a:pPr lvl="1"/>
            <a:r>
              <a:rPr lang="en-GB" dirty="0" smtClean="0"/>
              <a:t>Bursts &amp; pieces on the water</a:t>
            </a:r>
          </a:p>
          <a:p>
            <a:pPr lvl="1"/>
            <a:r>
              <a:rPr lang="en-GB" dirty="0" smtClean="0"/>
              <a:t>Challenge your technique</a:t>
            </a:r>
          </a:p>
          <a:p>
            <a:pPr lvl="1"/>
            <a:r>
              <a:rPr lang="en-GB" dirty="0" smtClean="0"/>
              <a:t>Improve posture, timing and rhythm</a:t>
            </a:r>
          </a:p>
          <a:p>
            <a:r>
              <a:rPr lang="en-GB" dirty="0" smtClean="0"/>
              <a:t>Focus on crew cohesion and spirit</a:t>
            </a:r>
          </a:p>
          <a:p>
            <a:r>
              <a:rPr lang="en-GB" dirty="0" smtClean="0"/>
              <a:t>Reduce workload in the final week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Race preparation</a:t>
            </a:r>
            <a:br>
              <a:rPr lang="en-GB" dirty="0" smtClean="0"/>
            </a:br>
            <a:r>
              <a:rPr lang="en-GB" dirty="0" smtClean="0"/>
              <a:t>before and on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Submit your entry in plenty of time!</a:t>
            </a:r>
          </a:p>
          <a:p>
            <a:pPr lvl="1"/>
            <a:r>
              <a:rPr lang="en-GB" dirty="0" smtClean="0"/>
              <a:t>Off Cam events are often over subscribed early</a:t>
            </a:r>
          </a:p>
          <a:p>
            <a:r>
              <a:rPr lang="en-GB" dirty="0" smtClean="0"/>
              <a:t>Organise trailer space well in advance</a:t>
            </a:r>
          </a:p>
          <a:p>
            <a:pPr lvl="1"/>
            <a:r>
              <a:rPr lang="en-GB" dirty="0" smtClean="0"/>
              <a:t>Ensure someone knows how to strap boats properly!</a:t>
            </a:r>
          </a:p>
          <a:p>
            <a:r>
              <a:rPr lang="en-GB" dirty="0" smtClean="0"/>
              <a:t>Research your opposition &amp; race times for the course</a:t>
            </a:r>
          </a:p>
          <a:p>
            <a:pPr lvl="1"/>
            <a:r>
              <a:rPr lang="en-GB" dirty="0" smtClean="0"/>
              <a:t>Rowing Almanac; race online results; club webs</a:t>
            </a:r>
          </a:p>
          <a:p>
            <a:r>
              <a:rPr lang="en-GB" dirty="0" smtClean="0"/>
              <a:t>Plan to arrive at least 2 hours before your race</a:t>
            </a:r>
          </a:p>
          <a:p>
            <a:pPr lvl="1"/>
            <a:r>
              <a:rPr lang="en-GB" dirty="0" smtClean="0"/>
              <a:t>Allow for boat build, registration, warm up, boating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Regatta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b="1" dirty="0" smtClean="0"/>
              <a:t>Walk course prior to race</a:t>
            </a:r>
          </a:p>
          <a:p>
            <a:pPr lvl="1"/>
            <a:r>
              <a:rPr lang="en-GB" dirty="0" smtClean="0"/>
              <a:t>Know where 1/2, ¾ and last 100m of course are</a:t>
            </a:r>
          </a:p>
          <a:p>
            <a:pPr lvl="1"/>
            <a:r>
              <a:rPr lang="en-GB" dirty="0" smtClean="0"/>
              <a:t>If red buoys (last 100m) on course then practice this call when training</a:t>
            </a:r>
          </a:p>
          <a:p>
            <a:pPr lvl="1"/>
            <a:r>
              <a:rPr lang="en-GB" dirty="0" smtClean="0"/>
              <a:t>If similar crews are already racing, pick marker on bank and count strokes to finish. </a:t>
            </a:r>
          </a:p>
          <a:p>
            <a:pPr lvl="1"/>
            <a:r>
              <a:rPr lang="en-GB" dirty="0" smtClean="0"/>
              <a:t> Call your last 10 strokes late so that on stroke 8 they cross the line</a:t>
            </a:r>
          </a:p>
          <a:p>
            <a:r>
              <a:rPr lang="en-GB" b="1" dirty="0" smtClean="0"/>
              <a:t>ON the </a:t>
            </a:r>
            <a:r>
              <a:rPr lang="en-GB" b="1" dirty="0" err="1" smtClean="0"/>
              <a:t>stakeboat</a:t>
            </a:r>
            <a:endParaRPr lang="en-GB" b="1" dirty="0" smtClean="0"/>
          </a:p>
          <a:p>
            <a:pPr lvl="1"/>
            <a:r>
              <a:rPr lang="en-GB" dirty="0" smtClean="0"/>
              <a:t>Walk up to the </a:t>
            </a:r>
            <a:r>
              <a:rPr lang="en-GB" dirty="0" err="1" smtClean="0"/>
              <a:t>stakeboat</a:t>
            </a:r>
            <a:r>
              <a:rPr lang="en-GB" dirty="0" smtClean="0"/>
              <a:t> prior to the race to determine wind conditions </a:t>
            </a:r>
          </a:p>
          <a:p>
            <a:pPr lvl="1"/>
            <a:r>
              <a:rPr lang="en-GB" dirty="0" smtClean="0"/>
              <a:t>Silence crew as soon as you are asked to get onto </a:t>
            </a:r>
            <a:r>
              <a:rPr lang="en-GB" dirty="0" err="1" smtClean="0"/>
              <a:t>stakeboat</a:t>
            </a:r>
            <a:r>
              <a:rPr lang="en-GB" dirty="0" smtClean="0"/>
              <a:t>.  </a:t>
            </a:r>
          </a:p>
          <a:p>
            <a:pPr lvl="1"/>
            <a:r>
              <a:rPr lang="en-GB" dirty="0" smtClean="0"/>
              <a:t>Spin or row through </a:t>
            </a:r>
            <a:r>
              <a:rPr lang="en-GB" dirty="0" err="1" smtClean="0"/>
              <a:t>stakeboat</a:t>
            </a:r>
            <a:r>
              <a:rPr lang="en-GB" dirty="0" smtClean="0"/>
              <a:t> at least 1 length.  </a:t>
            </a:r>
          </a:p>
          <a:p>
            <a:pPr lvl="1"/>
            <a:r>
              <a:rPr lang="en-GB" dirty="0" smtClean="0"/>
              <a:t>Get stern 4, then when close stern pair to get you attached telling them to equalise pressure to arrive straight</a:t>
            </a:r>
          </a:p>
          <a:p>
            <a:pPr lvl="1"/>
            <a:r>
              <a:rPr lang="en-GB" dirty="0" smtClean="0"/>
              <a:t>Tell crew when you are attached</a:t>
            </a:r>
          </a:p>
          <a:p>
            <a:pPr lvl="1"/>
            <a:r>
              <a:rPr lang="en-GB" dirty="0" smtClean="0"/>
              <a:t>Multiple small taps are best to get straight</a:t>
            </a:r>
          </a:p>
          <a:p>
            <a:pPr lvl="1"/>
            <a:r>
              <a:rPr lang="en-GB" dirty="0" smtClean="0"/>
              <a:t>Watch other crews getting straight.  Always put your hand down last.  </a:t>
            </a:r>
          </a:p>
          <a:p>
            <a:pPr lvl="1"/>
            <a:r>
              <a:rPr lang="en-GB" dirty="0" smtClean="0"/>
              <a:t>Do NOT keep hand up if not adjusting.  If straight get bow and 2 to tap lightly to give the illusion of adjusting.  When everyone else’s hand down you do too</a:t>
            </a:r>
          </a:p>
          <a:p>
            <a:r>
              <a:rPr lang="en-GB" b="1" dirty="0" smtClean="0"/>
              <a:t>Time your pushes</a:t>
            </a:r>
          </a:p>
          <a:p>
            <a:pPr lvl="1"/>
            <a:r>
              <a:rPr lang="en-GB" dirty="0" smtClean="0"/>
              <a:t>Give crew time to settle between pushes don’t constantly call for more or crew will blow up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Bumps tactics</a:t>
            </a:r>
            <a:br>
              <a:rPr lang="en-GB" dirty="0" smtClean="0"/>
            </a:br>
            <a:r>
              <a:rPr lang="en-GB" dirty="0" smtClean="0"/>
              <a:t>The Start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Guns – 4 minutes, I minute, go</a:t>
            </a:r>
          </a:p>
          <a:p>
            <a:r>
              <a:rPr lang="en-GB" dirty="0" smtClean="0"/>
              <a:t>Count down</a:t>
            </a:r>
          </a:p>
          <a:p>
            <a:pPr lvl="1"/>
            <a:r>
              <a:rPr lang="en-GB" dirty="0" smtClean="0"/>
              <a:t>30” until 1’ on clock; 5” to 20” on clock; then seconds</a:t>
            </a:r>
          </a:p>
          <a:p>
            <a:pPr lvl="1"/>
            <a:r>
              <a:rPr lang="en-GB" dirty="0" smtClean="0"/>
              <a:t>Crew visualising and breathing 3’ to 1:30”</a:t>
            </a:r>
          </a:p>
          <a:p>
            <a:r>
              <a:rPr lang="en-GB" dirty="0" smtClean="0"/>
              <a:t>Poling out</a:t>
            </a:r>
          </a:p>
          <a:p>
            <a:pPr lvl="1"/>
            <a:r>
              <a:rPr lang="en-GB" dirty="0" smtClean="0"/>
              <a:t>Ensure chain is free; pole on 5 rigger (check wind); push out at 30”-20” as preferred and based on conditions</a:t>
            </a:r>
          </a:p>
          <a:p>
            <a:r>
              <a:rPr lang="en-GB" dirty="0" smtClean="0"/>
              <a:t>Crew forward at 12”; square at 6”</a:t>
            </a:r>
          </a:p>
          <a:p>
            <a:r>
              <a:rPr lang="en-GB" dirty="0" smtClean="0"/>
              <a:t>Bow &amp; 2 ready to adjust</a:t>
            </a:r>
          </a:p>
          <a:p>
            <a:pPr lvl="1"/>
            <a:r>
              <a:rPr lang="en-GB" dirty="0" smtClean="0"/>
              <a:t>Stay at front stops; small taps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Bumps tactics</a:t>
            </a:r>
            <a:br>
              <a:rPr lang="en-GB" dirty="0" smtClean="0"/>
            </a:br>
            <a:r>
              <a:rPr lang="en-GB" dirty="0" smtClean="0"/>
              <a:t>Coxing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Manage the logistics!</a:t>
            </a:r>
          </a:p>
          <a:p>
            <a:pPr lvl="1"/>
            <a:r>
              <a:rPr lang="en-GB" dirty="0" smtClean="0"/>
              <a:t>Warm up, boating time, station, tools</a:t>
            </a:r>
          </a:p>
          <a:p>
            <a:r>
              <a:rPr lang="en-GB" dirty="0" smtClean="0"/>
              <a:t> The start</a:t>
            </a:r>
          </a:p>
          <a:p>
            <a:pPr lvl="1"/>
            <a:r>
              <a:rPr lang="en-GB" dirty="0" smtClean="0"/>
              <a:t>Confer with bank party: timing of push out, angle; count down: come forward at, square at</a:t>
            </a:r>
          </a:p>
          <a:p>
            <a:r>
              <a:rPr lang="en-GB" dirty="0" smtClean="0"/>
              <a:t>Racing Line</a:t>
            </a:r>
          </a:p>
          <a:p>
            <a:r>
              <a:rPr lang="en-GB" dirty="0" smtClean="0"/>
              <a:t>The bumps push </a:t>
            </a:r>
          </a:p>
          <a:p>
            <a:r>
              <a:rPr lang="en-GB" dirty="0" smtClean="0"/>
              <a:t>Bumping &amp; being bumped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 smtClean="0"/>
              <a:t>Bumps Tactics</a:t>
            </a:r>
            <a:br>
              <a:rPr lang="en-GB" dirty="0" smtClean="0"/>
            </a:br>
            <a:r>
              <a:rPr lang="en-GB" dirty="0" smtClean="0"/>
              <a:t>The final push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or die – no 2</a:t>
            </a:r>
            <a:r>
              <a:rPr lang="en-GB" baseline="30000" dirty="0" smtClean="0"/>
              <a:t>nd</a:t>
            </a:r>
            <a:r>
              <a:rPr lang="en-GB" dirty="0" smtClean="0"/>
              <a:t> chance</a:t>
            </a:r>
          </a:p>
          <a:p>
            <a:r>
              <a:rPr lang="en-GB" dirty="0" smtClean="0"/>
              <a:t>Timing is key</a:t>
            </a:r>
          </a:p>
          <a:p>
            <a:pPr lvl="1"/>
            <a:r>
              <a:rPr lang="en-GB" dirty="0" smtClean="0"/>
              <a:t>Bow ball to canvas</a:t>
            </a:r>
          </a:p>
          <a:p>
            <a:pPr lvl="1"/>
            <a:r>
              <a:rPr lang="en-GB" dirty="0" smtClean="0"/>
              <a:t>Make sure you’re straight and settled</a:t>
            </a:r>
          </a:p>
          <a:p>
            <a:pPr lvl="1"/>
            <a:r>
              <a:rPr lang="en-GB" dirty="0" smtClean="0"/>
              <a:t>Count down from 3 or 2; kill 10 in 3, in 2, in 1, go</a:t>
            </a:r>
          </a:p>
          <a:p>
            <a:r>
              <a:rPr lang="en-GB" dirty="0" smtClean="0"/>
              <a:t>It’s all with the legs; don’t change too much</a:t>
            </a:r>
          </a:p>
          <a:p>
            <a:r>
              <a:rPr lang="en-GB" dirty="0" smtClean="0"/>
              <a:t>If you’re going up really quickly just keep going!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Coxing to Win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Champion of the Thames RC – Coaching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noProof="0" dirty="0" smtClean="0"/>
              <a:t>Know the course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If not on cam research course online and turn up early to walk/cycle course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noProof="0" dirty="0" smtClean="0"/>
              <a:t>Be aggressive/commanding/decisive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As soon as get hands on make sure the crew know you are in charge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Keep talking to crew giving calls on catch and finish throughout race varying what you call ever 10 strokes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Positive reinforcement- if crew have put in push or reacted to your call and increased speed tell them!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noProof="0" dirty="0" smtClean="0"/>
              <a:t>Be informative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Always let the crew know where they are in relation to the  other boats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noProof="0" dirty="0" smtClean="0"/>
              <a:t>If rowing through a crew count the seats loudly! As you go through them e.g. ‘I’ve got their 7 man give me their 6….’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dirty="0" smtClean="0"/>
              <a:t>Be reactive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noProof="0" dirty="0" smtClean="0"/>
              <a:t>If you are ahead and a crew is making a push then react to it by also pushing off them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b="1" noProof="0" dirty="0" smtClean="0"/>
              <a:t>Call the finish line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3200" dirty="0" smtClean="0"/>
              <a:t>Always </a:t>
            </a:r>
            <a:r>
              <a:rPr lang="en-GB" sz="3200" dirty="0" err="1" smtClean="0"/>
              <a:t>always</a:t>
            </a:r>
            <a:r>
              <a:rPr lang="en-GB" sz="3200" dirty="0" smtClean="0"/>
              <a:t> </a:t>
            </a:r>
            <a:r>
              <a:rPr lang="en-GB" sz="3200" dirty="0" err="1" smtClean="0"/>
              <a:t>always</a:t>
            </a:r>
            <a:r>
              <a:rPr lang="en-GB" sz="3200" dirty="0" smtClean="0"/>
              <a:t>! call where the finish is and last 100m</a:t>
            </a:r>
            <a:endParaRPr lang="en-GB" sz="3200" noProof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On-screen Show (4:3)</PresentationFormat>
  <Paragraphs>135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CHAMPION of the THAMES RC</vt:lpstr>
      <vt:lpstr>Workshop Objectives</vt:lpstr>
      <vt:lpstr>Final Pre Race Training</vt:lpstr>
      <vt:lpstr>Race preparation before and on the day</vt:lpstr>
      <vt:lpstr>Regatta Tactics</vt:lpstr>
      <vt:lpstr>Bumps tactics The Start</vt:lpstr>
      <vt:lpstr>Bumps tactics Coxing</vt:lpstr>
      <vt:lpstr>Bumps Tactics The final push</vt:lpstr>
      <vt:lpstr>Coxing to Win</vt:lpstr>
      <vt:lpstr>Mental Preparation</vt:lpstr>
      <vt:lpstr>Race Day Tips</vt:lpstr>
      <vt:lpstr>CHAMPION of the THAMES RC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</dc:creator>
  <cp:lastModifiedBy>Brian</cp:lastModifiedBy>
  <cp:revision>33</cp:revision>
  <dcterms:created xsi:type="dcterms:W3CDTF">2011-06-04T15:32:29Z</dcterms:created>
  <dcterms:modified xsi:type="dcterms:W3CDTF">2011-07-04T18:52:34Z</dcterms:modified>
</cp:coreProperties>
</file>